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 id="2147483693" r:id="rId3"/>
  </p:sldMasterIdLst>
  <p:notesMasterIdLst>
    <p:notesMasterId r:id="rId6"/>
  </p:notesMasterIdLst>
  <p:sldIdLst>
    <p:sldId id="256"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092"/>
    <a:srgbClr val="A88B4A"/>
    <a:srgbClr val="F67F21"/>
    <a:srgbClr val="7B704F"/>
    <a:srgbClr val="6C2686"/>
    <a:srgbClr val="082140"/>
    <a:srgbClr val="CA25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94762"/>
  </p:normalViewPr>
  <p:slideViewPr>
    <p:cSldViewPr snapToGrid="0" snapToObjects="1">
      <p:cViewPr varScale="1">
        <p:scale>
          <a:sx n="100" d="100"/>
          <a:sy n="100" d="100"/>
        </p:scale>
        <p:origin x="900" y="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2.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54A33-1090-EC4D-8812-6652BA304414}"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C9DF67-0900-1547-96D2-E921F3F76B03}" type="slidenum">
              <a:rPr lang="en-US" smtClean="0"/>
              <a:t>‹#›</a:t>
            </a:fld>
            <a:endParaRPr lang="en-US"/>
          </a:p>
        </p:txBody>
      </p:sp>
    </p:spTree>
    <p:extLst>
      <p:ext uri="{BB962C8B-B14F-4D97-AF65-F5344CB8AC3E}">
        <p14:creationId xmlns:p14="http://schemas.microsoft.com/office/powerpoint/2010/main" val="50643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i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14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Box 5"/>
          <p:cNvSpPr txBox="1"/>
          <p:nvPr userDrawn="1"/>
        </p:nvSpPr>
        <p:spPr>
          <a:xfrm>
            <a:off x="6188149" y="3349256"/>
            <a:ext cx="914400" cy="914400"/>
          </a:xfrm>
          <a:prstGeom prst="rect">
            <a:avLst/>
          </a:prstGeom>
        </p:spPr>
        <p:txBody>
          <a:bodyPr wrap="none" rtlCol="0" anchor="ctr" anchorCtr="0">
            <a:normAutofit/>
          </a:bodyPr>
          <a:lstStyle/>
          <a:p>
            <a:endParaRPr lang="en-US" sz="4000" b="1" dirty="0">
              <a:latin typeface="Arial" charset="0"/>
              <a:ea typeface="Arial" charset="0"/>
              <a:cs typeface="Arial" charset="0"/>
            </a:endParaRPr>
          </a:p>
        </p:txBody>
      </p:sp>
      <p:sp>
        <p:nvSpPr>
          <p:cNvPr id="7" name="Title 1"/>
          <p:cNvSpPr>
            <a:spLocks noGrp="1"/>
          </p:cNvSpPr>
          <p:nvPr>
            <p:ph type="ctrTitle" hasCustomPrompt="1"/>
          </p:nvPr>
        </p:nvSpPr>
        <p:spPr>
          <a:xfrm>
            <a:off x="327991" y="327830"/>
            <a:ext cx="11536018" cy="734864"/>
          </a:xfrm>
          <a:prstGeom prst="rect">
            <a:avLst/>
          </a:prstGeom>
        </p:spPr>
        <p:txBody>
          <a:bodyPr anchor="b"/>
          <a:lstStyle>
            <a:lvl1pPr algn="l">
              <a:defRPr sz="4000" b="1" i="0" baseline="0">
                <a:latin typeface="arial" charset="0"/>
              </a:defRPr>
            </a:lvl1pPr>
          </a:lstStyle>
          <a:p>
            <a:r>
              <a:rPr lang="en-US" dirty="0"/>
              <a:t>Title of slide</a:t>
            </a:r>
          </a:p>
        </p:txBody>
      </p:sp>
      <p:sp>
        <p:nvSpPr>
          <p:cNvPr id="8" name="Subtitle 2"/>
          <p:cNvSpPr>
            <a:spLocks noGrp="1"/>
          </p:cNvSpPr>
          <p:nvPr>
            <p:ph type="subTitle" idx="1" hasCustomPrompt="1"/>
          </p:nvPr>
        </p:nvSpPr>
        <p:spPr>
          <a:xfrm>
            <a:off x="321365" y="1274820"/>
            <a:ext cx="11536018" cy="4318371"/>
          </a:xfrm>
          <a:prstGeom prst="rect">
            <a:avLst/>
          </a:prstGeom>
        </p:spPr>
        <p:txBody>
          <a:bodyPr/>
          <a:lstStyle>
            <a:lvl1pPr marL="0" indent="0" algn="l">
              <a:buNone/>
              <a:defRPr sz="28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imag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723" y="347072"/>
            <a:ext cx="11510948" cy="5246119"/>
          </a:xfrm>
          <a:prstGeom prst="rect">
            <a:avLst/>
          </a:prstGeo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
        <p:nvSpPr>
          <p:cNvPr id="3" name="Content Placeholder 2"/>
          <p:cNvSpPr>
            <a:spLocks noGrp="1"/>
          </p:cNvSpPr>
          <p:nvPr>
            <p:ph idx="1"/>
          </p:nvPr>
        </p:nvSpPr>
        <p:spPr>
          <a:xfrm>
            <a:off x="308343" y="1274820"/>
            <a:ext cx="11557591" cy="4311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888" y="481639"/>
            <a:ext cx="11568223"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11888" y="3361364"/>
            <a:ext cx="1156822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204" y="1281496"/>
            <a:ext cx="5702596" cy="43116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81495"/>
            <a:ext cx="5683101" cy="4311697"/>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3CC48A53-32C7-FC29-992B-51F395F9F711}"/>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160" y="1279687"/>
            <a:ext cx="56894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8160" y="2111420"/>
            <a:ext cx="5689415" cy="3466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79687"/>
            <a:ext cx="56724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11420"/>
            <a:ext cx="5672470" cy="346689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42332BD-96ED-4E2C-DEBB-4B773B5973EE}"/>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Box 5"/>
          <p:cNvSpPr txBox="1"/>
          <p:nvPr userDrawn="1"/>
        </p:nvSpPr>
        <p:spPr>
          <a:xfrm>
            <a:off x="6188149" y="3349256"/>
            <a:ext cx="914400" cy="914400"/>
          </a:xfrm>
          <a:prstGeom prst="rect">
            <a:avLst/>
          </a:prstGeom>
        </p:spPr>
        <p:txBody>
          <a:bodyPr wrap="none" rtlCol="0" anchor="ctr" anchorCtr="0">
            <a:normAutofit/>
          </a:bodyPr>
          <a:lstStyle/>
          <a:p>
            <a:endParaRPr lang="en-US" sz="4000" b="1" dirty="0">
              <a:latin typeface="Arial" charset="0"/>
              <a:ea typeface="Arial" charset="0"/>
              <a:cs typeface="Arial" charset="0"/>
            </a:endParaRPr>
          </a:p>
        </p:txBody>
      </p:sp>
      <p:sp>
        <p:nvSpPr>
          <p:cNvPr id="7" name="Title 1"/>
          <p:cNvSpPr>
            <a:spLocks noGrp="1"/>
          </p:cNvSpPr>
          <p:nvPr>
            <p:ph type="ctrTitle" hasCustomPrompt="1"/>
          </p:nvPr>
        </p:nvSpPr>
        <p:spPr>
          <a:xfrm>
            <a:off x="327991" y="327830"/>
            <a:ext cx="11536018" cy="734864"/>
          </a:xfrm>
          <a:prstGeom prst="rect">
            <a:avLst/>
          </a:prstGeom>
        </p:spPr>
        <p:txBody>
          <a:bodyPr anchor="b"/>
          <a:lstStyle>
            <a:lvl1pPr algn="l">
              <a:defRPr sz="4000" b="1" i="0" baseline="0">
                <a:latin typeface="arial" charset="0"/>
              </a:defRPr>
            </a:lvl1pPr>
          </a:lstStyle>
          <a:p>
            <a:r>
              <a:rPr lang="en-US" dirty="0"/>
              <a:t>Title of slide</a:t>
            </a:r>
          </a:p>
        </p:txBody>
      </p:sp>
      <p:sp>
        <p:nvSpPr>
          <p:cNvPr id="8" name="Subtitle 2"/>
          <p:cNvSpPr>
            <a:spLocks noGrp="1"/>
          </p:cNvSpPr>
          <p:nvPr>
            <p:ph type="subTitle" idx="1" hasCustomPrompt="1"/>
          </p:nvPr>
        </p:nvSpPr>
        <p:spPr>
          <a:xfrm>
            <a:off x="321365" y="1274820"/>
            <a:ext cx="11536018" cy="4318371"/>
          </a:xfrm>
          <a:prstGeom prst="rect">
            <a:avLst/>
          </a:prstGeom>
        </p:spPr>
        <p:txBody>
          <a:bodyPr/>
          <a:lstStyle>
            <a:lvl1pPr marL="0" indent="0" algn="l">
              <a:buNone/>
              <a:defRPr sz="2800" baseline="0">
                <a:solidFill>
                  <a:schemeClr val="tx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extLst>
      <p:ext uri="{BB962C8B-B14F-4D97-AF65-F5344CB8AC3E}">
        <p14:creationId xmlns:p14="http://schemas.microsoft.com/office/powerpoint/2010/main" val="16713075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imag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33723" y="347072"/>
            <a:ext cx="11510948" cy="5246119"/>
          </a:xfrm>
          <a:prstGeom prst="rect">
            <a:avLst/>
          </a:prstGeom>
        </p:spPr>
        <p:txBody>
          <a:bodyPr/>
          <a:lstStyle/>
          <a:p>
            <a:endParaRPr lang="en-US"/>
          </a:p>
        </p:txBody>
      </p:sp>
    </p:spTree>
    <p:extLst>
      <p:ext uri="{BB962C8B-B14F-4D97-AF65-F5344CB8AC3E}">
        <p14:creationId xmlns:p14="http://schemas.microsoft.com/office/powerpoint/2010/main" val="153193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
        <p:nvSpPr>
          <p:cNvPr id="3" name="Content Placeholder 2"/>
          <p:cNvSpPr>
            <a:spLocks noGrp="1"/>
          </p:cNvSpPr>
          <p:nvPr>
            <p:ph idx="1"/>
          </p:nvPr>
        </p:nvSpPr>
        <p:spPr>
          <a:xfrm>
            <a:off x="308343" y="1274820"/>
            <a:ext cx="11557591" cy="4311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76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1888" y="481639"/>
            <a:ext cx="11568223"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11888" y="3361364"/>
            <a:ext cx="11568223"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1321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ink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915" y="2522138"/>
            <a:ext cx="9144000" cy="1298391"/>
          </a:xfrm>
          <a:prstGeom prst="rect">
            <a:avLst/>
          </a:prstGeom>
        </p:spPr>
        <p:txBody>
          <a:bodyPr lIns="360000" anchor="ctr" anchorCtr="0"/>
          <a:lstStyle>
            <a:lvl1pPr algn="l">
              <a:defRPr sz="6000" b="1" i="0" baseline="0">
                <a:solidFill>
                  <a:schemeClr val="bg1"/>
                </a:solidFill>
                <a:latin typeface="arial" charset="0"/>
              </a:defRPr>
            </a:lvl1pPr>
          </a:lstStyle>
          <a:p>
            <a:r>
              <a:rPr lang="en-US" dirty="0"/>
              <a:t>Title of slide</a:t>
            </a:r>
          </a:p>
        </p:txBody>
      </p:sp>
      <p:sp>
        <p:nvSpPr>
          <p:cNvPr id="3" name="Subtitle 2"/>
          <p:cNvSpPr>
            <a:spLocks noGrp="1"/>
          </p:cNvSpPr>
          <p:nvPr>
            <p:ph type="subTitle" idx="1" hasCustomPrompt="1"/>
          </p:nvPr>
        </p:nvSpPr>
        <p:spPr>
          <a:xfrm>
            <a:off x="-8915" y="3912605"/>
            <a:ext cx="9144000" cy="693515"/>
          </a:xfrm>
          <a:prstGeom prst="rect">
            <a:avLst/>
          </a:prstGeom>
          <a:solidFill>
            <a:schemeClr val="tx1"/>
          </a:solidFill>
        </p:spPr>
        <p:txBody>
          <a:bodyPr lIns="360000" anchor="ctr" anchorCtr="0"/>
          <a:lstStyle>
            <a:lvl1pPr marL="0" indent="0" algn="l">
              <a:buNone/>
              <a:defRPr sz="2400" b="1" i="0" baseline="0">
                <a:solidFill>
                  <a:schemeClr val="bg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person/subtitle</a:t>
            </a:r>
          </a:p>
        </p:txBody>
      </p:sp>
    </p:spTree>
    <p:extLst>
      <p:ext uri="{BB962C8B-B14F-4D97-AF65-F5344CB8AC3E}">
        <p14:creationId xmlns:p14="http://schemas.microsoft.com/office/powerpoint/2010/main" val="3503008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7204" y="1281496"/>
            <a:ext cx="5702596" cy="431169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281495"/>
            <a:ext cx="5683101" cy="4311697"/>
          </a:xfrm>
          <a:prstGeom prst="rect">
            <a:avLst/>
          </a:prstGeo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3CC48A53-32C7-FC29-992B-51F395F9F711}"/>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29140749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8160" y="1279687"/>
            <a:ext cx="568941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8160" y="2111420"/>
            <a:ext cx="5689415" cy="3466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79687"/>
            <a:ext cx="567247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111420"/>
            <a:ext cx="5672470" cy="346689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642332BD-96ED-4E2C-DEBB-4B773B5973EE}"/>
              </a:ext>
            </a:extLst>
          </p:cNvPr>
          <p:cNvSpPr>
            <a:spLocks noGrp="1"/>
          </p:cNvSpPr>
          <p:nvPr>
            <p:ph type="title" hasCustomPrompt="1"/>
          </p:nvPr>
        </p:nvSpPr>
        <p:spPr>
          <a:xfrm>
            <a:off x="317204" y="346655"/>
            <a:ext cx="11557591" cy="707910"/>
          </a:xfrm>
          <a:prstGeom prst="rect">
            <a:avLst/>
          </a:prstGeom>
        </p:spPr>
        <p:txBody>
          <a:bodyPr/>
          <a:lstStyle/>
          <a:p>
            <a:r>
              <a:rPr lang="en-US" dirty="0"/>
              <a:t>Title of slide</a:t>
            </a:r>
          </a:p>
        </p:txBody>
      </p:sp>
    </p:spTree>
    <p:extLst>
      <p:ext uri="{BB962C8B-B14F-4D97-AF65-F5344CB8AC3E}">
        <p14:creationId xmlns:p14="http://schemas.microsoft.com/office/powerpoint/2010/main" val="256258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U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15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UG imag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2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UG imag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726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UG image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59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UG image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01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Open d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09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Open day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09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826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3" r:id="rId3"/>
    <p:sldLayoutId id="2147483691" r:id="rId4"/>
    <p:sldLayoutId id="2147483692" r:id="rId5"/>
    <p:sldLayoutId id="2147483700" r:id="rId6"/>
    <p:sldLayoutId id="2147483701" r:id="rId7"/>
    <p:sldLayoutId id="2147483704" r:id="rId8"/>
    <p:sldLayoutId id="214748370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5729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4" r:id="rId3"/>
    <p:sldLayoutId id="2147483685" r:id="rId4"/>
    <p:sldLayoutId id="2147483686" r:id="rId5"/>
    <p:sldLayoutId id="214748368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04537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AA8A90-EE2A-7113-D7F1-C2358C6E0EB0}"/>
              </a:ext>
            </a:extLst>
          </p:cNvPr>
          <p:cNvSpPr txBox="1"/>
          <p:nvPr/>
        </p:nvSpPr>
        <p:spPr>
          <a:xfrm>
            <a:off x="895350" y="971550"/>
            <a:ext cx="10687050" cy="3508653"/>
          </a:xfrm>
          <a:prstGeom prst="rect">
            <a:avLst/>
          </a:prstGeom>
          <a:noFill/>
        </p:spPr>
        <p:txBody>
          <a:bodyPr wrap="square" rtlCol="0">
            <a:spAutoFit/>
          </a:bodyPr>
          <a:lstStyle/>
          <a:p>
            <a:r>
              <a:rPr lang="en-GB" sz="3600" b="1" i="0" dirty="0">
                <a:effectLst/>
                <a:latin typeface="+mj-lt"/>
              </a:rPr>
              <a:t>Instructions</a:t>
            </a:r>
          </a:p>
          <a:p>
            <a:endParaRPr lang="en-GB" dirty="0">
              <a:latin typeface="+mj-lt"/>
            </a:endParaRPr>
          </a:p>
          <a:p>
            <a:r>
              <a:rPr lang="en-GB" b="0" i="0" dirty="0">
                <a:effectLst/>
                <a:latin typeface="+mj-lt"/>
              </a:rPr>
              <a:t>On the Home tab, click the arrow next to New Slide. In the gallery of layouts, click the layout that you want for your new slide. Your new slide is inserted, and you can click inside a placeholder to begin adding content.</a:t>
            </a:r>
          </a:p>
          <a:p>
            <a:endParaRPr lang="en-GB" dirty="0">
              <a:latin typeface="+mj-lt"/>
            </a:endParaRPr>
          </a:p>
          <a:p>
            <a:r>
              <a:rPr lang="en-GB" dirty="0">
                <a:latin typeface="+mj-lt"/>
              </a:rPr>
              <a:t>Approved TEF slide </a:t>
            </a:r>
            <a:r>
              <a:rPr lang="en-GB">
                <a:latin typeface="+mj-lt"/>
              </a:rPr>
              <a:t>is included.</a:t>
            </a:r>
            <a:endParaRPr lang="en-GB" b="0" i="0" dirty="0">
              <a:effectLst/>
              <a:latin typeface="+mj-lt"/>
            </a:endParaRPr>
          </a:p>
          <a:p>
            <a:endParaRPr lang="en-GB" dirty="0">
              <a:latin typeface="+mj-lt"/>
            </a:endParaRPr>
          </a:p>
          <a:p>
            <a:r>
              <a:rPr lang="en-GB" sz="2400" b="1" i="0" dirty="0">
                <a:effectLst/>
                <a:latin typeface="+mj-lt"/>
              </a:rPr>
              <a:t>Colours</a:t>
            </a:r>
          </a:p>
          <a:p>
            <a:endParaRPr lang="en-GB" dirty="0">
              <a:latin typeface="+mj-lt"/>
            </a:endParaRPr>
          </a:p>
          <a:p>
            <a:r>
              <a:rPr lang="en-GB" b="1" dirty="0">
                <a:solidFill>
                  <a:srgbClr val="EC6092"/>
                </a:solidFill>
                <a:latin typeface="+mj-lt"/>
              </a:rPr>
              <a:t>&gt; Pink colour</a:t>
            </a:r>
          </a:p>
        </p:txBody>
      </p:sp>
    </p:spTree>
    <p:extLst>
      <p:ext uri="{BB962C8B-B14F-4D97-AF65-F5344CB8AC3E}">
        <p14:creationId xmlns:p14="http://schemas.microsoft.com/office/powerpoint/2010/main" val="393516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E4F12-326D-6B59-B063-00E191AA8425}"/>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E812B313-B2D4-3EE5-AFEE-7ADA72656D9E}"/>
              </a:ext>
            </a:extLst>
          </p:cNvPr>
          <p:cNvSpPr>
            <a:spLocks noGrp="1"/>
          </p:cNvSpPr>
          <p:nvPr>
            <p:ph type="subTitle" idx="1"/>
          </p:nvPr>
        </p:nvSpPr>
        <p:spPr/>
        <p:txBody>
          <a:bodyPr/>
          <a:lstStyle/>
          <a:p>
            <a:endParaRPr lang="en-GB"/>
          </a:p>
        </p:txBody>
      </p:sp>
      <p:pic>
        <p:nvPicPr>
          <p:cNvPr id="5" name="Picture 4" descr="A group of people walking on a sidewalk&#10;&#10;Description automatically generated">
            <a:extLst>
              <a:ext uri="{FF2B5EF4-FFF2-40B4-BE49-F238E27FC236}">
                <a16:creationId xmlns:a16="http://schemas.microsoft.com/office/drawing/2014/main" id="{2960A9C2-4B03-952C-1B19-CE0A60F3340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56173568"/>
      </p:ext>
    </p:extLst>
  </p:cSld>
  <p:clrMapOvr>
    <a:masterClrMapping/>
  </p:clrMapOvr>
</p:sld>
</file>

<file path=ppt/theme/theme1.xml><?xml version="1.0" encoding="utf-8"?>
<a:theme xmlns:a="http://schemas.openxmlformats.org/drawingml/2006/main" name="Intro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U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chorCtr="0">
        <a:normAutofit/>
      </a:bodyPr>
      <a:lstStyle>
        <a:defPPr>
          <a:defRPr sz="4000" b="1"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 Open d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nchorCtr="0">
        <a:normAutofit/>
      </a:bodyPr>
      <a:lstStyle>
        <a:defPPr>
          <a:defRPr sz="4000" b="1" dirty="0"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4035</TotalTime>
  <Words>59</Words>
  <Application>Microsoft Office PowerPoint</Application>
  <PresentationFormat>Widescreen</PresentationFormat>
  <Paragraphs>9</Paragraphs>
  <Slides>2</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vt:i4>
      </vt:variant>
    </vt:vector>
  </HeadingPairs>
  <TitlesOfParts>
    <vt:vector size="8" baseType="lpstr">
      <vt:lpstr>Arial</vt:lpstr>
      <vt:lpstr>Arial</vt:lpstr>
      <vt:lpstr>Calibri</vt:lpstr>
      <vt:lpstr>Intro slide</vt:lpstr>
      <vt:lpstr>Content slide UG</vt:lpstr>
      <vt:lpstr>Content slide Open day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Honeyman, Danny</cp:lastModifiedBy>
  <cp:revision>102</cp:revision>
  <dcterms:created xsi:type="dcterms:W3CDTF">2017-07-13T14:47:43Z</dcterms:created>
  <dcterms:modified xsi:type="dcterms:W3CDTF">2023-12-12T14:56:16Z</dcterms:modified>
</cp:coreProperties>
</file>